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4"/>
  </p:notesMasterIdLst>
  <p:sldIdLst>
    <p:sldId id="256" r:id="rId2"/>
    <p:sldId id="279" r:id="rId3"/>
    <p:sldId id="262" r:id="rId4"/>
    <p:sldId id="280" r:id="rId5"/>
    <p:sldId id="259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4362" y="1753494"/>
            <a:ext cx="850334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图层的选择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如果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要选择单个图层，那么在时间轴面板中点击需要选择的图层即可；如果要选择多个图层，那么可以按下“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键后，依次点击需要选择的图层即可；如果需要选择的图层是连续排列的，那么可以按下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键后单击选择；如果要快速选中所有图层，那么可以点击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命令，或者使用快捷键“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Ctrl+A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进行选择。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64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43550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需要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注意的是，选中的图层在时间轴面板中会以高亮色的形式提示用户，如图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所示，其中“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灯光层”为选中的图层。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820" y="2547524"/>
            <a:ext cx="7589499" cy="289935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40766" y="549578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202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957202"/>
            <a:ext cx="8503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工作中，有时候我们可能会需要对某个图层进行复制，那么只需要选中该图层，然后执行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，然后再执行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即可，或者执行快捷键“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进行复制，再执行快捷键“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进行粘贴。（如图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7" y="3173193"/>
            <a:ext cx="3630180" cy="29487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58" y="3173193"/>
            <a:ext cx="3630180" cy="294878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545027" y="6121980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93552" y="6121980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573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283593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此外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，还有一种更为便捷的方法，选中需要复制的图层，点击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，或执行快捷键“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Ctrl+D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，就能够快速地复制图层。（如图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286" y="2345869"/>
            <a:ext cx="2776436" cy="349758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51436" y="603132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295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283593"/>
            <a:ext cx="8503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图层的删除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删除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图层的方法比较简单，选中所要删除的图层后，执行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命令即可完成图层的删除操作，或者执行快捷键“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608" y="2668588"/>
            <a:ext cx="2912914" cy="301694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69395" y="586755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535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739616"/>
            <a:ext cx="8503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的顺序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其它层类型的图形处理软件一样，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依然存在图层的顺序排列规则，处于上方的图层会遮挡处于下方的图层，并且，图层混合模式或轨道遮罩等操作也是基于图层排列来进行的，因此，用户必须重视图层排列问题并掌握调整图层排列顺序的方法。在这里，本书主要介绍两种调整图层排列顺序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0037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283593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在时间轴面板选中需要调整的图层，直接拖动它上下移动，此时会在时间轴面板中出现一条黑色的水平线，这条黑色水平线决定了该图层将会被放置的位置，松开鼠标后，该图层即可被放置在指定的位置。（如图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1080" y="5313943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48" y="2834058"/>
            <a:ext cx="5038725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462" y="2829296"/>
            <a:ext cx="5038725" cy="22288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313194" y="534383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239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283593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选中需要调整顺序的图层后，执行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命令，在子菜单中点击相应的命令，也可以调整该图层的顺序。（如图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057" y="2158000"/>
            <a:ext cx="3570786" cy="38844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04820" y="6042400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566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739616"/>
            <a:ext cx="8503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基本属性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用户可以对创建好的图层进行属性的更改，并且这些属性中的绝大部分都可以通过关键帧的方式来设置动画，这极大的方便了用户通过修改图层属性来进行动画设置。不同的图层拥有不同的属性，但它们中大多数都包含了“锚点”、“位置”、“缩放”、“旋转”、“不透明度”这五种属性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342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276084"/>
            <a:ext cx="850334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需要编辑某个图层的属性参数时，可以在时间轴面板选中点击该图层前方的三角形图标，展开图层“变换”，并再次点击“变换”前方的三角形图标，就可以看到该图层的基本属性了，单击需要修改的属性参数，输入数值并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键确认，即可实现对属性参数的修改。（如图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900" y="3143250"/>
            <a:ext cx="5048250" cy="24003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8468" y="5705313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3765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862938"/>
            <a:ext cx="850334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“锚点”属性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“锚点”属性决定着一个图层的中心，无论是移动图层、旋转图层，还是缩放图层，都是以“锚点”所在位置为中心点来进行的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“位置”属性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“位置”属性即图层在合成中所处的位置，用户可以通过修改图层“位置”属性的参数，来改变该图层的位置，也可以选中图层后直接在合成面板中使用鼠标左键拖动图层，改变其位置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941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957202"/>
            <a:ext cx="8503346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属性控制着图层的尺寸大小，用户可以通过修改“缩放”属性的参数，来放大或者缩小图层的尺寸。需要注意的是，“缩放”属性的参数默认情况下是锁定“约束比例”功能的，点击“缩放”属性参数前方的锁链形图标，可以取消“约束比例”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“旋转”属性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改变“旋转”属性的参数，可以使图层发生角度变化，需要注意的是，图层旋转时是以该图层“锚点”所在的位置为中心点来进行的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“不透明度”属性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“不透明度”属性决定着图层的透明程度，当“不透明度”属性的参数值为“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时，该图层完全透明化，图层上的画面在合成中彻底消失不见。</a:t>
            </a:r>
          </a:p>
        </p:txBody>
      </p:sp>
    </p:spTree>
    <p:extLst>
      <p:ext uri="{BB962C8B-B14F-4D97-AF65-F5344CB8AC3E}">
        <p14:creationId xmlns:p14="http://schemas.microsoft.com/office/powerpoint/2010/main" val="4267734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4362" y="1753494"/>
            <a:ext cx="850334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图层是影像合成的基本单位，用户对于素材的操作是以图层的形式来进行的。图层就像是一张一张的透明“塑料片”叠到一起，每张“塑料片”上都绘有相应的图像，这些图像叠加到一起后，最终形成一个完整的图像，只不过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中，这些“塑料片”上不仅仅可以绘有静态图像，还可以绘有动态视频，这就是图层的原理。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404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1923" y="1181069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所示为三个图层叠加到一起形成一幅图像的原理示意，如图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所示为图层叠加后的完整显示效果。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988" y="2271223"/>
            <a:ext cx="4742867" cy="31174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15" y="2271223"/>
            <a:ext cx="4742867" cy="311744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206158" y="569422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80432" y="569422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4362" y="1753494"/>
            <a:ext cx="85033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基本操作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掌握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图层的基本操作方法，是运用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进行后期特效合成的基础，下面，本书就简要介绍关于图层的一些基本操作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07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4362" y="1753494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新建图层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层必须在合成内新建，也就是说，新建图层的前提条件是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中存在合成，然后才能在合成内新建图层，新建合成的方法详见本书第一章。新建图层的方法主要有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2616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43550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命令的子菜单中点击所需要创建的图层类型即可完成图层的新建。（如图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12" y="2662166"/>
            <a:ext cx="8277225" cy="19431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122806" y="495751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498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352" y="143550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在时间轴面板空白处任意位置单击鼠标右键，然后在弹出的快捷菜单中点击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，然后点击所需创建的图层类型即可完成图层的新建。（如图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12" y="2789539"/>
            <a:ext cx="8277225" cy="168835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122806" y="495751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50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1395</Words>
  <Application>Microsoft Office PowerPoint</Application>
  <PresentationFormat>宽屏</PresentationFormat>
  <Paragraphs>106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89</cp:revision>
  <dcterms:created xsi:type="dcterms:W3CDTF">2015-01-07T12:23:28Z</dcterms:created>
  <dcterms:modified xsi:type="dcterms:W3CDTF">2018-07-30T03:45:26Z</dcterms:modified>
</cp:coreProperties>
</file>